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hQkI/hqtA5s+D/puR4FSgb99j1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I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2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064713" y="1975763"/>
            <a:ext cx="9507254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N" sz="2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Questions to be kept in mind while creating a deck!!!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1. Choose the best format which suits you most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2. Restrict to less than or equal to 10-12 Slides in total for Pitch Deck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3. The slide mentioned are suggestions and not mandatory. One may skip/ add the slides on the basis of need and current status</a:t>
            </a:r>
            <a:endParaRPr sz="18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0" y="237993"/>
            <a:ext cx="2918564" cy="40011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PITCH DECK FORMAT</a:t>
            </a:r>
            <a:endParaRPr/>
          </a:p>
        </p:txBody>
      </p:sp>
      <p:sp>
        <p:nvSpPr>
          <p:cNvPr id="90" name="Google Shape;9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"/>
          <p:cNvSpPr txBox="1"/>
          <p:nvPr/>
        </p:nvSpPr>
        <p:spPr>
          <a:xfrm>
            <a:off x="1102291" y="2190380"/>
            <a:ext cx="8567803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Competition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Mention how better are you than your competitors through a chart or graph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"/>
          <p:cNvSpPr txBox="1"/>
          <p:nvPr/>
        </p:nvSpPr>
        <p:spPr>
          <a:xfrm>
            <a:off x="1102291" y="2190380"/>
            <a:ext cx="8567803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Vision / Roadmap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Mention your roadmap and how do you become a large company.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"/>
          <p:cNvSpPr txBox="1"/>
          <p:nvPr/>
        </p:nvSpPr>
        <p:spPr>
          <a:xfrm>
            <a:off x="1102291" y="2190380"/>
            <a:ext cx="8567803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Team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List down key team members/ roles and advisors if any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3"/>
          <p:cNvSpPr txBox="1"/>
          <p:nvPr/>
        </p:nvSpPr>
        <p:spPr>
          <a:xfrm>
            <a:off x="1102291" y="2190380"/>
            <a:ext cx="85677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How this accelerator program can help you?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Describe how </a:t>
            </a:r>
            <a:r>
              <a:rPr lang="en-IN" sz="2000">
                <a:solidFill>
                  <a:srgbClr val="7F7F7F"/>
                </a:solidFill>
              </a:rPr>
              <a:t>“XR Startup</a:t>
            </a: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Program</a:t>
            </a:r>
            <a:r>
              <a:rPr lang="en-IN" sz="2000">
                <a:solidFill>
                  <a:srgbClr val="7F7F7F"/>
                </a:solidFill>
              </a:rPr>
              <a:t>”</a:t>
            </a: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can </a:t>
            </a:r>
            <a:r>
              <a:rPr lang="en-IN" sz="2000">
                <a:solidFill>
                  <a:srgbClr val="7F7F7F"/>
                </a:solidFill>
              </a:rPr>
              <a:t>h</a:t>
            </a: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elp your company grow.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"/>
          <p:cNvSpPr txBox="1"/>
          <p:nvPr/>
        </p:nvSpPr>
        <p:spPr>
          <a:xfrm>
            <a:off x="1102291" y="2190380"/>
            <a:ext cx="8567803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Use of Funds (Grant of INR 20 Lakhs)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Breakdown how you want to use the grant money.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/>
        </p:nvSpPr>
        <p:spPr>
          <a:xfrm>
            <a:off x="1064713" y="1975763"/>
            <a:ext cx="8567803" cy="2369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Intro Slide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Company Name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Website Link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One-liner outlining what you do.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/>
        </p:nvSpPr>
        <p:spPr>
          <a:xfrm>
            <a:off x="1102291" y="2190380"/>
            <a:ext cx="8567803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Problem / Opportunity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Describe the problem you are solving. Or Opportunity.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Insights on validation of the problem (stats or any).</a:t>
            </a:r>
            <a:b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/>
          <p:nvPr/>
        </p:nvSpPr>
        <p:spPr>
          <a:xfrm>
            <a:off x="1102291" y="2190380"/>
            <a:ext cx="8567803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How do you solve the problem that you mentioned?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Mention the USP of your solution.</a:t>
            </a:r>
            <a:endParaRPr sz="2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/>
          <p:nvPr/>
        </p:nvSpPr>
        <p:spPr>
          <a:xfrm>
            <a:off x="1102291" y="2190380"/>
            <a:ext cx="8567803" cy="2369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Product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b="1"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State of XR (Immersive Technologies in your solution)</a:t>
            </a:r>
            <a:endParaRPr sz="2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Mention in detail how are you leveraging VR AR MR technologies in your proposed solution.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Mention IP generated if any.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/>
          <p:nvPr/>
        </p:nvSpPr>
        <p:spPr>
          <a:xfrm>
            <a:off x="1102291" y="2190380"/>
            <a:ext cx="8567803" cy="2369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Business Model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Mention details about your business model.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Unit Economics and Pricing details to be mentioned.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Mention key stakeholders in your business model (partners, customers.. Etc 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/>
          <p:nvPr/>
        </p:nvSpPr>
        <p:spPr>
          <a:xfrm>
            <a:off x="1102291" y="2190380"/>
            <a:ext cx="8567803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Market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Mention details about your Target Market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TAM, SAM, SOM details if any.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/>
          <p:nvPr/>
        </p:nvSpPr>
        <p:spPr>
          <a:xfrm>
            <a:off x="1102291" y="2190380"/>
            <a:ext cx="8567803" cy="2369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Traction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Mention your current Customers / Users / Pilots / other numbers if any.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Revenue generated till now.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"/>
          <p:cNvSpPr txBox="1"/>
          <p:nvPr/>
        </p:nvSpPr>
        <p:spPr>
          <a:xfrm>
            <a:off x="1102291" y="2190380"/>
            <a:ext cx="8567803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IN" sz="24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Financial Projections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Char char="•"/>
            </a:pPr>
            <a:r>
              <a:rPr lang="en-IN" sz="2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Share your financial projections for the next two years. </a:t>
            </a:r>
            <a:endParaRPr/>
          </a:p>
        </p:txBody>
      </p:sp>
      <p:sp>
        <p:nvSpPr>
          <p:cNvPr id="138" name="Google Shape;13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2022-06-08T05:08:49Z</dcterms:created>
  <dc:creator>Saiteja Alampally</dc:creator>
</cp:coreProperties>
</file>